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486" r:id="rId2"/>
    <p:sldId id="487" r:id="rId3"/>
    <p:sldId id="489" r:id="rId4"/>
    <p:sldId id="490" r:id="rId5"/>
  </p:sldIdLst>
  <p:sldSz cx="13439775" cy="7559675"/>
  <p:notesSz cx="6858000" cy="99472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1272" y="-72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=""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xmlns="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807</Words>
  <Application>Microsoft Office PowerPoint</Application>
  <PresentationFormat>Произвольный</PresentationFormat>
  <Paragraphs>111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Управление образования АТГО</cp:lastModifiedBy>
  <cp:revision>461</cp:revision>
  <cp:lastPrinted>2022-05-06T07:48:22Z</cp:lastPrinted>
  <dcterms:created xsi:type="dcterms:W3CDTF">2006-08-16T00:00:00Z</dcterms:created>
  <dcterms:modified xsi:type="dcterms:W3CDTF">2023-03-27T06:22:03Z</dcterms:modified>
  <dc:identifier>DAEwuR-fI4k</dc:identifier>
</cp:coreProperties>
</file>